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6" d="100"/>
          <a:sy n="26" d="100"/>
        </p:scale>
        <p:origin x="-122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FB49C-585D-3641-B79A-8DA32826A038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3336-230D-5741-9B5E-5CEB79561F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2461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FB49C-585D-3641-B79A-8DA32826A038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3336-230D-5741-9B5E-5CEB79561F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284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FB49C-585D-3641-B79A-8DA32826A038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3336-230D-5741-9B5E-5CEB79561F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65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FB49C-585D-3641-B79A-8DA32826A038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3336-230D-5741-9B5E-5CEB79561F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3572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FB49C-585D-3641-B79A-8DA32826A038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3336-230D-5741-9B5E-5CEB79561F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273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FB49C-585D-3641-B79A-8DA32826A038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3336-230D-5741-9B5E-5CEB79561F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41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FB49C-585D-3641-B79A-8DA32826A038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3336-230D-5741-9B5E-5CEB79561F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776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FB49C-585D-3641-B79A-8DA32826A038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3336-230D-5741-9B5E-5CEB79561F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123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FB49C-585D-3641-B79A-8DA32826A038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3336-230D-5741-9B5E-5CEB79561F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335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FB49C-585D-3641-B79A-8DA32826A038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3336-230D-5741-9B5E-5CEB79561F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071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FB49C-585D-3641-B79A-8DA32826A038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3336-230D-5741-9B5E-5CEB79561F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114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15000">
              <a:schemeClr val="bg1"/>
            </a:gs>
            <a:gs pos="100000">
              <a:srgbClr val="00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FB49C-585D-3641-B79A-8DA32826A038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23336-230D-5741-9B5E-5CEB79561F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55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11487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Synod Assembly</a:t>
            </a:r>
            <a:br>
              <a:rPr lang="en-US" sz="5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5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2015</a:t>
            </a:r>
            <a:endParaRPr lang="en-US" sz="5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7" name="Picture 6" descr="ELCA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35163" y="2565622"/>
            <a:ext cx="3073178" cy="3073178"/>
          </a:xfrm>
          <a:prstGeom prst="rect">
            <a:avLst/>
          </a:prstGeom>
          <a:ln w="19050" cmpd="sng"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18818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/>
            </a:gs>
            <a:gs pos="100000">
              <a:srgbClr val="00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LEAD and ELECTIONS</a:t>
            </a:r>
            <a:endParaRPr lang="en-US" sz="7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0" name="Content Placeholder 9" descr="LEAD-Disciple-Frame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6" r="-286"/>
          <a:stretch/>
        </p:blipFill>
        <p:spPr>
          <a:xfrm>
            <a:off x="2750138" y="1659141"/>
            <a:ext cx="3793006" cy="3788114"/>
          </a:xfrm>
          <a:ln w="28575" cmpd="sng"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3138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IMMIGRATION, LIRS, LWR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" name="Content Placeholder 3" descr="BREAKOUT GROUP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2502" b="22502"/>
          <a:stretch>
            <a:fillRect/>
          </a:stretch>
        </p:blipFill>
        <p:spPr>
          <a:ln w="28575" cmpd="sng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1643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/>
            </a:gs>
            <a:gs pos="100000">
              <a:srgbClr val="00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MILLENIAL INTERVIEW &amp; DISCUSSION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" name="Content Placeholder 3" descr="PASTORS AND OFFICER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253520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/>
            </a:gs>
            <a:gs pos="100000">
              <a:srgbClr val="00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RUDY AND LUTHERHILL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" name="Content Placeholder 3" descr="IMG_3924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87" r="604"/>
          <a:stretch/>
        </p:blipFill>
        <p:spPr>
          <a:xfrm>
            <a:off x="2901522" y="1600200"/>
            <a:ext cx="3347264" cy="4525963"/>
          </a:xfrm>
          <a:ln w="38100" cmpd="sng">
            <a:solidFill>
              <a:schemeClr val="bg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158987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/>
            </a:gs>
            <a:gs pos="100000">
              <a:srgbClr val="00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CAR AND PERU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" name="Content Placeholder 3" descr="IMG_3925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91" r="14174"/>
          <a:stretch/>
        </p:blipFill>
        <p:spPr>
          <a:xfrm>
            <a:off x="2901522" y="1600200"/>
            <a:ext cx="2876292" cy="4525963"/>
          </a:xfrm>
          <a:ln w="38100" cmpd="sng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53679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/>
            </a:gs>
            <a:gs pos="100000">
              <a:srgbClr val="00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FIVE SPIRITUAL PRACTICES OF A HEALTHY CONGREGATION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" name="Content Placeholder 3" descr="IMG_3918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0" r="-141"/>
          <a:stretch/>
        </p:blipFill>
        <p:spPr>
          <a:xfrm>
            <a:off x="2893112" y="1600200"/>
            <a:ext cx="3380904" cy="4525963"/>
          </a:xfrm>
          <a:ln w="38100" cmpd="sng">
            <a:solidFill>
              <a:srgbClr val="FFFFFF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38119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BUDGET CELEBRATION &amp; WORSHIP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6" name="Content Placeholder 5" descr="n-MONOPOLY-GAME-large57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039" r="12039"/>
          <a:stretch>
            <a:fillRect/>
          </a:stretch>
        </p:blipFill>
        <p:spPr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33888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7">
      <a:dk1>
        <a:srgbClr val="FFFFFF"/>
      </a:dk1>
      <a:lt1>
        <a:srgbClr val="30629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2111</TotalTime>
  <Words>32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Synod Assembly 2015</vt:lpstr>
      <vt:lpstr>LEAD and ELECTIONS</vt:lpstr>
      <vt:lpstr>IMMIGRATION, LIRS, LWR</vt:lpstr>
      <vt:lpstr>MILLENIAL INTERVIEW &amp; DISCUSSION</vt:lpstr>
      <vt:lpstr>RUDY AND LUTHERHILL</vt:lpstr>
      <vt:lpstr>CAR AND PERU</vt:lpstr>
      <vt:lpstr>THE FIVE SPIRITUAL PRACTICES OF A HEALTHY CONGREGATION</vt:lpstr>
      <vt:lpstr>BUDGET CELEBRATION &amp; WORSHIP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Synod Assembly 2015</dc:title>
  <dc:creator>Michael Hall</dc:creator>
  <cp:lastModifiedBy>marlien</cp:lastModifiedBy>
  <cp:revision>11</cp:revision>
  <dcterms:created xsi:type="dcterms:W3CDTF">2015-04-27T12:13:55Z</dcterms:created>
  <dcterms:modified xsi:type="dcterms:W3CDTF">2015-05-11T20:58:35Z</dcterms:modified>
</cp:coreProperties>
</file>